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5" r:id="rId4"/>
    <p:sldId id="257" r:id="rId5"/>
    <p:sldId id="262" r:id="rId6"/>
    <p:sldId id="261" r:id="rId7"/>
    <p:sldId id="260" r:id="rId8"/>
    <p:sldId id="266" r:id="rId9"/>
    <p:sldId id="263" r:id="rId10"/>
    <p:sldId id="264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7" autoAdjust="0"/>
    <p:restoredTop sz="94660"/>
  </p:normalViewPr>
  <p:slideViewPr>
    <p:cSldViewPr>
      <p:cViewPr>
        <p:scale>
          <a:sx n="62" d="100"/>
          <a:sy n="62" d="100"/>
        </p:scale>
        <p:origin x="-75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7125AF-04C6-4E3A-90EF-07BE2C3AB57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583350-DE60-4B89-B7D1-C84727A44487}">
      <dgm:prSet custT="1"/>
      <dgm:spPr/>
      <dgm:t>
        <a:bodyPr/>
        <a:lstStyle/>
        <a:p>
          <a:pPr rtl="0"/>
          <a:r>
            <a:rPr lang="uk-UA" sz="2800" dirty="0" smtClean="0"/>
            <a:t>Зустріч з представниками</a:t>
          </a:r>
        </a:p>
        <a:p>
          <a:pPr rtl="0"/>
          <a:r>
            <a:rPr lang="uk-UA" sz="2800" dirty="0" smtClean="0"/>
            <a:t> ГО «</a:t>
          </a:r>
          <a:r>
            <a:rPr lang="uk-UA" sz="2800" dirty="0" err="1" smtClean="0"/>
            <a:t>Форза</a:t>
          </a:r>
          <a:r>
            <a:rPr lang="uk-UA" sz="2800" dirty="0" smtClean="0"/>
            <a:t>»</a:t>
          </a:r>
          <a:endParaRPr lang="ru-RU" sz="2800" dirty="0"/>
        </a:p>
      </dgm:t>
    </dgm:pt>
    <dgm:pt modelId="{FCD4B25B-256A-44BD-803C-C47DB9D7A846}" type="parTrans" cxnId="{5D03151D-9030-469D-8556-088A6FDAF6FE}">
      <dgm:prSet/>
      <dgm:spPr/>
      <dgm:t>
        <a:bodyPr/>
        <a:lstStyle/>
        <a:p>
          <a:endParaRPr lang="ru-RU"/>
        </a:p>
      </dgm:t>
    </dgm:pt>
    <dgm:pt modelId="{AA939AC2-BE4D-4064-B7FE-EE5AB02548C7}" type="sibTrans" cxnId="{5D03151D-9030-469D-8556-088A6FDAF6FE}">
      <dgm:prSet/>
      <dgm:spPr/>
      <dgm:t>
        <a:bodyPr/>
        <a:lstStyle/>
        <a:p>
          <a:endParaRPr lang="ru-RU"/>
        </a:p>
      </dgm:t>
    </dgm:pt>
    <dgm:pt modelId="{6E7BCA74-6F4C-46B0-A8B3-30346419868E}" type="pres">
      <dgm:prSet presAssocID="{937125AF-04C6-4E3A-90EF-07BE2C3AB57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EB8833-E5EB-4D0D-B905-722C17E39249}" type="pres">
      <dgm:prSet presAssocID="{937125AF-04C6-4E3A-90EF-07BE2C3AB57B}" presName="arrow" presStyleLbl="bgShp" presStyleIdx="0" presStyleCnt="1" custAng="1389888" custScaleX="117647" custScaleY="99974"/>
      <dgm:spPr>
        <a:ln>
          <a:solidFill>
            <a:schemeClr val="accent1">
              <a:lumMod val="60000"/>
              <a:lumOff val="40000"/>
            </a:schemeClr>
          </a:solidFill>
        </a:ln>
      </dgm:spPr>
    </dgm:pt>
    <dgm:pt modelId="{7733F936-4760-4AC1-8FA0-53D0EAE3A0E3}" type="pres">
      <dgm:prSet presAssocID="{937125AF-04C6-4E3A-90EF-07BE2C3AB57B}" presName="linearProcess" presStyleCnt="0"/>
      <dgm:spPr/>
    </dgm:pt>
    <dgm:pt modelId="{BDB1B41A-4944-480D-B49A-2A0B946E3FA5}" type="pres">
      <dgm:prSet presAssocID="{A0583350-DE60-4B89-B7D1-C84727A44487}" presName="textNode" presStyleLbl="node1" presStyleIdx="0" presStyleCnt="1" custAng="1292460" custScaleX="90867" custScaleY="112021" custLinFactNeighborX="-1977" custLinFactNeighborY="-8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25F1B0-CCD0-49B8-A085-7AB5DE3F6176}" type="presOf" srcId="{A0583350-DE60-4B89-B7D1-C84727A44487}" destId="{BDB1B41A-4944-480D-B49A-2A0B946E3FA5}" srcOrd="0" destOrd="0" presId="urn:microsoft.com/office/officeart/2005/8/layout/hProcess9"/>
    <dgm:cxn modelId="{5D03151D-9030-469D-8556-088A6FDAF6FE}" srcId="{937125AF-04C6-4E3A-90EF-07BE2C3AB57B}" destId="{A0583350-DE60-4B89-B7D1-C84727A44487}" srcOrd="0" destOrd="0" parTransId="{FCD4B25B-256A-44BD-803C-C47DB9D7A846}" sibTransId="{AA939AC2-BE4D-4064-B7FE-EE5AB02548C7}"/>
    <dgm:cxn modelId="{6E08D4CC-A3DF-4BDC-9537-231392B2783A}" type="presOf" srcId="{937125AF-04C6-4E3A-90EF-07BE2C3AB57B}" destId="{6E7BCA74-6F4C-46B0-A8B3-30346419868E}" srcOrd="0" destOrd="0" presId="urn:microsoft.com/office/officeart/2005/8/layout/hProcess9"/>
    <dgm:cxn modelId="{89BFBAC6-25B3-4066-B1B1-254F5857F823}" type="presParOf" srcId="{6E7BCA74-6F4C-46B0-A8B3-30346419868E}" destId="{86EB8833-E5EB-4D0D-B905-722C17E39249}" srcOrd="0" destOrd="0" presId="urn:microsoft.com/office/officeart/2005/8/layout/hProcess9"/>
    <dgm:cxn modelId="{FAB50EAB-1DA2-4650-B7C8-35C62EC2D781}" type="presParOf" srcId="{6E7BCA74-6F4C-46B0-A8B3-30346419868E}" destId="{7733F936-4760-4AC1-8FA0-53D0EAE3A0E3}" srcOrd="1" destOrd="0" presId="urn:microsoft.com/office/officeart/2005/8/layout/hProcess9"/>
    <dgm:cxn modelId="{F61101B6-2549-4D2B-9296-2F5DF36DEE0C}" type="presParOf" srcId="{7733F936-4760-4AC1-8FA0-53D0EAE3A0E3}" destId="{BDB1B41A-4944-480D-B49A-2A0B946E3FA5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EB8833-E5EB-4D0D-B905-722C17E39249}">
      <dsp:nvSpPr>
        <dsp:cNvPr id="0" name=""/>
        <dsp:cNvSpPr/>
      </dsp:nvSpPr>
      <dsp:spPr>
        <a:xfrm rot="1389888">
          <a:off x="1" y="767"/>
          <a:ext cx="4896541" cy="295079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B1B41A-4944-480D-B49A-2A0B946E3FA5}">
      <dsp:nvSpPr>
        <dsp:cNvPr id="0" name=""/>
        <dsp:cNvSpPr/>
      </dsp:nvSpPr>
      <dsp:spPr>
        <a:xfrm rot="1292460">
          <a:off x="228360" y="734890"/>
          <a:ext cx="4254683" cy="13228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Зустріч з представниками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 ГО «</a:t>
          </a:r>
          <a:r>
            <a:rPr lang="uk-UA" sz="2800" kern="1200" dirty="0" err="1" smtClean="0"/>
            <a:t>Форза</a:t>
          </a:r>
          <a:r>
            <a:rPr lang="uk-UA" sz="2800" kern="1200" dirty="0" smtClean="0"/>
            <a:t>»</a:t>
          </a:r>
          <a:endParaRPr lang="ru-RU" sz="2800" kern="1200" dirty="0"/>
        </a:p>
      </dsp:txBody>
      <dsp:txXfrm>
        <a:off x="292938" y="799468"/>
        <a:ext cx="4125527" cy="1193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D74DD94-C167-4E28-B785-B5B8B2A6DF95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06FB0BD-954F-481E-879D-BAE1D8BCA0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4DD94-C167-4E28-B785-B5B8B2A6DF95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B0BD-954F-481E-879D-BAE1D8BCA0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4DD94-C167-4E28-B785-B5B8B2A6DF95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B0BD-954F-481E-879D-BAE1D8BCA0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4DD94-C167-4E28-B785-B5B8B2A6DF95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B0BD-954F-481E-879D-BAE1D8BCA0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4DD94-C167-4E28-B785-B5B8B2A6DF95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B0BD-954F-481E-879D-BAE1D8BCA0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4DD94-C167-4E28-B785-B5B8B2A6DF95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B0BD-954F-481E-879D-BAE1D8BCA0C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4DD94-C167-4E28-B785-B5B8B2A6DF95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B0BD-954F-481E-879D-BAE1D8BCA0C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4DD94-C167-4E28-B785-B5B8B2A6DF95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B0BD-954F-481E-879D-BAE1D8BCA0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4DD94-C167-4E28-B785-B5B8B2A6DF95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FB0BD-954F-481E-879D-BAE1D8BCA0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D74DD94-C167-4E28-B785-B5B8B2A6DF95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06FB0BD-954F-481E-879D-BAE1D8BCA0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D74DD94-C167-4E28-B785-B5B8B2A6DF95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06FB0BD-954F-481E-879D-BAE1D8BCA0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D74DD94-C167-4E28-B785-B5B8B2A6DF95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06FB0BD-954F-481E-879D-BAE1D8BCA0C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Проект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Школа </a:t>
            </a:r>
            <a:r>
              <a:rPr lang="ru-RU" sz="4400" dirty="0" err="1" smtClean="0"/>
              <a:t>кроку</a:t>
            </a:r>
            <a:r>
              <a:rPr lang="uk-UA" sz="4400" dirty="0" smtClean="0"/>
              <a:t>є</a:t>
            </a:r>
            <a:r>
              <a:rPr lang="ru-RU" sz="4400" dirty="0" smtClean="0"/>
              <a:t> до </a:t>
            </a:r>
            <a:r>
              <a:rPr lang="ru-RU" sz="4400" dirty="0" err="1" smtClean="0"/>
              <a:t>енергозбереження</a:t>
            </a:r>
            <a:endParaRPr lang="ru-RU" sz="4400" dirty="0"/>
          </a:p>
        </p:txBody>
      </p:sp>
      <p:pic>
        <p:nvPicPr>
          <p:cNvPr id="8194" name="Picture 2" descr="C:\Users\User\Pictures\Робота\P11501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566463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7" y="5617443"/>
            <a:ext cx="3273425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25216" y="7293"/>
            <a:ext cx="538147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3200" b="1" dirty="0" err="1" smtClean="0">
                <a:solidFill>
                  <a:srgbClr val="FFC000"/>
                </a:solidFill>
              </a:rPr>
              <a:t>Рахівська</a:t>
            </a:r>
            <a:r>
              <a:rPr lang="ru-RU" sz="3200" b="1" dirty="0" smtClean="0">
                <a:solidFill>
                  <a:srgbClr val="FFC000"/>
                </a:solidFill>
              </a:rPr>
              <a:t> </a:t>
            </a:r>
            <a:r>
              <a:rPr lang="ru-RU" sz="3200" b="1" dirty="0">
                <a:solidFill>
                  <a:srgbClr val="FFC000"/>
                </a:solidFill>
              </a:rPr>
              <a:t>ЗОШ І-ІІІ </a:t>
            </a:r>
            <a:r>
              <a:rPr lang="ru-RU" sz="3200" b="1" dirty="0" err="1">
                <a:solidFill>
                  <a:srgbClr val="FFC000"/>
                </a:solidFill>
              </a:rPr>
              <a:t>ст</a:t>
            </a:r>
            <a:r>
              <a:rPr lang="ru-RU" sz="3200" b="1" dirty="0">
                <a:solidFill>
                  <a:srgbClr val="FFC000"/>
                </a:solidFill>
              </a:rPr>
              <a:t> </a:t>
            </a:r>
            <a:r>
              <a:rPr lang="ru-RU" sz="3200" b="1" dirty="0" smtClean="0">
                <a:solidFill>
                  <a:srgbClr val="FFC000"/>
                </a:solidFill>
              </a:rPr>
              <a:t>№1</a:t>
            </a:r>
          </a:p>
          <a:p>
            <a:pPr algn="ctr"/>
            <a:r>
              <a:rPr lang="uk-UA" sz="3200" b="1" dirty="0" smtClean="0">
                <a:solidFill>
                  <a:srgbClr val="FFC000"/>
                </a:solidFill>
              </a:rPr>
              <a:t>2013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02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460" y="3356992"/>
            <a:ext cx="6254044" cy="1362075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prstClr val="black"/>
                </a:solidFill>
              </a:rPr>
              <a:t>Проведення просвітницької роботи серед учнів 2-их і 3-іх класів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17405" y="4869160"/>
            <a:ext cx="6231467" cy="1309511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Захист </a:t>
            </a:r>
            <a:endParaRPr lang="ru-RU" sz="3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161487" cy="612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\Pictures\Робота\P12301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2494"/>
            <a:ext cx="8388424" cy="62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7" y="692696"/>
            <a:ext cx="3273425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5554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Проект виконано в 2012-2013 </a:t>
            </a:r>
            <a:r>
              <a:rPr lang="uk-UA" dirty="0" err="1" smtClean="0"/>
              <a:t>н.р</a:t>
            </a:r>
            <a:r>
              <a:rPr lang="uk-UA" dirty="0" smtClean="0"/>
              <a:t>. за сприяння громадської організації «</a:t>
            </a:r>
            <a:r>
              <a:rPr lang="uk-UA" dirty="0" err="1" smtClean="0"/>
              <a:t>Форза</a:t>
            </a:r>
            <a:r>
              <a:rPr lang="uk-UA" dirty="0" smtClean="0"/>
              <a:t>» (з міста Ужгород)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Учасники:</a:t>
            </a:r>
          </a:p>
          <a:p>
            <a:pPr marL="457200" indent="-457200" algn="l">
              <a:buFont typeface="+mj-lt"/>
              <a:buAutoNum type="arabicPeriod"/>
            </a:pPr>
            <a:r>
              <a:rPr lang="uk-UA" dirty="0" smtClean="0"/>
              <a:t>Учні 7-А класу Рахівської ЗОШ І-ІІІ </a:t>
            </a:r>
            <a:r>
              <a:rPr lang="uk-UA" dirty="0" err="1" smtClean="0"/>
              <a:t>ст</a:t>
            </a:r>
            <a:r>
              <a:rPr lang="uk-UA" dirty="0" smtClean="0"/>
              <a:t> №1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dirty="0" err="1"/>
              <a:t>Учні</a:t>
            </a:r>
            <a:r>
              <a:rPr lang="ru-RU" dirty="0"/>
              <a:t> </a:t>
            </a:r>
            <a:r>
              <a:rPr lang="ru-RU" dirty="0" smtClean="0"/>
              <a:t>3-А, 2-А </a:t>
            </a:r>
            <a:r>
              <a:rPr lang="ru-RU" dirty="0" err="1" smtClean="0"/>
              <a:t>класів</a:t>
            </a:r>
            <a:r>
              <a:rPr lang="ru-RU" dirty="0" smtClean="0"/>
              <a:t> </a:t>
            </a:r>
            <a:r>
              <a:rPr lang="ru-RU" dirty="0" err="1" smtClean="0"/>
              <a:t>Рахівської</a:t>
            </a:r>
            <a:r>
              <a:rPr lang="ru-RU" dirty="0" smtClean="0"/>
              <a:t> </a:t>
            </a:r>
            <a:r>
              <a:rPr lang="ru-RU" dirty="0"/>
              <a:t>ЗОШ І-ІІІ </a:t>
            </a:r>
            <a:r>
              <a:rPr lang="ru-RU" dirty="0" err="1"/>
              <a:t>ст</a:t>
            </a:r>
            <a:r>
              <a:rPr lang="ru-RU" dirty="0"/>
              <a:t> №1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933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Етапи проекту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uk-UA" sz="3200" dirty="0" smtClean="0"/>
              <a:t>Підготовчо-мотиваційний</a:t>
            </a:r>
          </a:p>
          <a:p>
            <a:r>
              <a:rPr lang="uk-UA" sz="3200" dirty="0" smtClean="0"/>
              <a:t>Планування </a:t>
            </a:r>
          </a:p>
          <a:p>
            <a:r>
              <a:rPr lang="uk-UA" sz="3200" dirty="0" smtClean="0"/>
              <a:t>Вибір рішення</a:t>
            </a:r>
          </a:p>
          <a:p>
            <a:r>
              <a:rPr lang="uk-UA" sz="3200" dirty="0" smtClean="0"/>
              <a:t>Виконання </a:t>
            </a:r>
          </a:p>
          <a:p>
            <a:r>
              <a:rPr lang="uk-UA" sz="3200" dirty="0" smtClean="0"/>
              <a:t>Рефлексивний</a:t>
            </a:r>
          </a:p>
          <a:p>
            <a:r>
              <a:rPr lang="uk-UA" sz="3200" dirty="0" smtClean="0"/>
              <a:t>Захист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4941168"/>
            <a:ext cx="3273425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01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2" y="688975"/>
            <a:ext cx="3273425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861048"/>
            <a:ext cx="6254044" cy="1362075"/>
          </a:xfrm>
        </p:spPr>
        <p:txBody>
          <a:bodyPr/>
          <a:lstStyle/>
          <a:p>
            <a:pPr algn="ctr"/>
            <a:r>
              <a:rPr lang="uk-UA" dirty="0" smtClean="0"/>
              <a:t>Обговорення перспектив проекту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75656" y="5085184"/>
            <a:ext cx="6231467" cy="1309511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Підготовчо-мотиваційний етап</a:t>
            </a:r>
            <a:endParaRPr lang="ru-RU" sz="36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26149811"/>
              </p:ext>
            </p:extLst>
          </p:nvPr>
        </p:nvGraphicFramePr>
        <p:xfrm>
          <a:off x="-396552" y="980728"/>
          <a:ext cx="4896544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004" y="562895"/>
            <a:ext cx="2527620" cy="337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12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Pictures\Робота\P1150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872" y="3931285"/>
            <a:ext cx="3902287" cy="292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Визначення </a:t>
            </a:r>
            <a:r>
              <a:rPr lang="uk-UA" dirty="0"/>
              <a:t>мети і завдань проекту, обговорення з учнями сьомого </a:t>
            </a:r>
            <a:r>
              <a:rPr lang="uk-UA" dirty="0" smtClean="0"/>
              <a:t>класу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53363" y="4293096"/>
            <a:ext cx="6231467" cy="1309511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Підготовчо-мотиваційний етап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3202" y="586997"/>
            <a:ext cx="3190645" cy="120032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dirty="0"/>
              <a:t>Проект «Школа крокує до енергозбереження»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4625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0" y="3131342"/>
            <a:ext cx="4968878" cy="3726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2204979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prstClr val="black"/>
                </a:solidFill>
              </a:rPr>
              <a:t>Аналіз проблеми, розподіл обов'язків між учасниками проекту, вибір джерел отримання </a:t>
            </a:r>
            <a:r>
              <a:rPr lang="uk-UA" dirty="0" smtClean="0">
                <a:solidFill>
                  <a:prstClr val="black"/>
                </a:solidFill>
              </a:rPr>
              <a:t>інформації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648" y="4869160"/>
            <a:ext cx="6231467" cy="1309511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Планування 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3273425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55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:\DCIM\100OLYMP\P10101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0"/>
            <a:ext cx="5400600" cy="405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284984"/>
            <a:ext cx="6254044" cy="1362075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prstClr val="black"/>
                </a:solidFill>
              </a:rPr>
              <a:t>Збір інформації, її узагальнення, уточнення плану діяльності, робота з інформаційними </a:t>
            </a:r>
            <a:r>
              <a:rPr lang="uk-UA" dirty="0" smtClean="0">
                <a:solidFill>
                  <a:prstClr val="black"/>
                </a:solidFill>
              </a:rPr>
              <a:t>джерелами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648" y="5013176"/>
            <a:ext cx="6231467" cy="1309511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Вибір рішення</a:t>
            </a: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3273425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:\DCIM\100OLYMP\P10101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1"/>
            <a:ext cx="5796136" cy="434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55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460528" cy="5595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2114878"/>
            <a:ext cx="3096344" cy="3474362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prstClr val="black"/>
                </a:solidFill>
              </a:rPr>
              <a:t>Робота над виконанням проекту, проведення досліджень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75656" y="4869160"/>
            <a:ext cx="6231467" cy="1309511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Виконання </a:t>
            </a:r>
            <a:endParaRPr lang="ru-RU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271" y="736928"/>
            <a:ext cx="3273425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55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2060848"/>
            <a:ext cx="6231467" cy="3600400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uk-UA" sz="3200" dirty="0" smtClean="0"/>
              <a:t>Фільм «Один день Соні»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uk-UA" sz="3200" dirty="0" smtClean="0"/>
              <a:t>Підрахунок використаної води під час </a:t>
            </a:r>
            <a:r>
              <a:rPr lang="uk-UA" sz="3200" smtClean="0"/>
              <a:t>миття зубів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uk-UA" sz="3200" smtClean="0"/>
              <a:t>Використання пакетів з вторинної сировини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uk-UA" sz="3200" smtClean="0"/>
              <a:t>Утеплення </a:t>
            </a:r>
            <a:r>
              <a:rPr lang="uk-UA" sz="3200" dirty="0" smtClean="0"/>
              <a:t>вікон з метою збереження тепла в домі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uk-UA" sz="3200" dirty="0" smtClean="0"/>
              <a:t>Мультфільми із «Зеленого пакету»</a:t>
            </a:r>
          </a:p>
          <a:p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3273425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1636712" y="798511"/>
            <a:ext cx="6607696" cy="1118321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5400" b="1" dirty="0" smtClean="0"/>
              <a:t>Зібраний матеріал 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37995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56992"/>
            <a:ext cx="6254044" cy="1362075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prstClr val="black"/>
                </a:solidFill>
              </a:rPr>
              <a:t>Аналіз результатів </a:t>
            </a:r>
            <a:r>
              <a:rPr lang="uk-UA" dirty="0" smtClean="0">
                <a:solidFill>
                  <a:prstClr val="black"/>
                </a:solidFill>
              </a:rPr>
              <a:t>виконання проекту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260093" cy="4695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99792" y="742447"/>
            <a:ext cx="6231467" cy="1309511"/>
          </a:xfrm>
        </p:spPr>
        <p:txBody>
          <a:bodyPr>
            <a:normAutofit/>
          </a:bodyPr>
          <a:lstStyle/>
          <a:p>
            <a:r>
              <a:rPr lang="uk-UA" sz="3600" dirty="0" smtClean="0"/>
              <a:t>Рефлексивний </a:t>
            </a:r>
            <a:endParaRPr lang="ru-RU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4" y="692696"/>
            <a:ext cx="3273425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55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218</TotalTime>
  <Words>183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Кнопка</vt:lpstr>
      <vt:lpstr>Проект</vt:lpstr>
      <vt:lpstr>Етапи проекту </vt:lpstr>
      <vt:lpstr>Обговорення перспектив проекту</vt:lpstr>
      <vt:lpstr>Визначення мети і завдань проекту, обговорення з учнями сьомого класу</vt:lpstr>
      <vt:lpstr>Аналіз проблеми, розподіл обов'язків між учасниками проекту, вибір джерел отримання інформації</vt:lpstr>
      <vt:lpstr>Збір інформації, її узагальнення, уточнення плану діяльності, робота з інформаційними джерелами</vt:lpstr>
      <vt:lpstr>Робота над виконанням проекту, проведення досліджень </vt:lpstr>
      <vt:lpstr>Презентация PowerPoint</vt:lpstr>
      <vt:lpstr>Аналіз результатів виконання проекту</vt:lpstr>
      <vt:lpstr>Проведення просвітницької роботи серед учнів 2-их і 3-іх класів</vt:lpstr>
      <vt:lpstr>Проект виконано в 2012-2013 н.р. за сприяння громадської організації «Форза» (з міста Ужгород) 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</cp:revision>
  <dcterms:created xsi:type="dcterms:W3CDTF">2014-04-07T11:44:55Z</dcterms:created>
  <dcterms:modified xsi:type="dcterms:W3CDTF">2014-04-09T11:49:51Z</dcterms:modified>
</cp:coreProperties>
</file>